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136D0FE-ECE2-482B-B4CA-6DE2C4163569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B87F71-A600-4BE9-ABFE-BBF648AE9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7772400" cy="685800"/>
          </a:xfrm>
        </p:spPr>
        <p:txBody>
          <a:bodyPr/>
          <a:lstStyle/>
          <a:p>
            <a:r>
              <a:rPr lang="en-US" sz="5400" dirty="0" smtClean="0">
                <a:solidFill>
                  <a:schemeClr val="accent3">
                    <a:lumMod val="75000"/>
                  </a:schemeClr>
                </a:solidFill>
              </a:rPr>
              <a:t>Phases of Matter</a:t>
            </a:r>
            <a:endParaRPr lang="en-US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828800"/>
            <a:ext cx="7772400" cy="303276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CHEMISTRY</a:t>
            </a:r>
          </a:p>
          <a:p>
            <a:endParaRPr lang="en-US" sz="32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- is a briefly defined as the science that deals with matter, its structure, properties, composition and the transformation from one form to another.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62000" y="3352800"/>
            <a:ext cx="228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772400" cy="259080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Matter-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is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anything that occupies space and has mass.</a:t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Mass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refers to the amount of matter in an object.</a:t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76600"/>
            <a:ext cx="7772400" cy="2362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There are two(2) properties of matter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Physical- mass, weight, density, volume and phase.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Chemical properties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70104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Phases </a:t>
            </a:r>
          </a:p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- are the different states by which matter could exist.</a:t>
            </a:r>
          </a:p>
          <a:p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Four Phases :</a:t>
            </a: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Solid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Liquid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Gas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Plasma</a:t>
            </a:r>
          </a:p>
          <a:p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38200"/>
            <a:ext cx="7772400" cy="5334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Phases Changes</a:t>
            </a:r>
          </a:p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  - The four phases of matter can be changed from one phase to another. Solids can be changed to liquid, liquid into solid, liquid to gas and gas to liquid.</a:t>
            </a:r>
            <a:endParaRPr lang="en-US" sz="48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"/>
            <a:ext cx="7772400" cy="5791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What are the different phase changes in matter?</a:t>
            </a:r>
          </a:p>
          <a:p>
            <a:endParaRPr lang="en-US" sz="4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Melting</a:t>
            </a:r>
          </a:p>
          <a:p>
            <a:pPr>
              <a:buFontTx/>
              <a:buChar char="-"/>
            </a:pP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Freezing</a:t>
            </a:r>
          </a:p>
          <a:p>
            <a:pPr>
              <a:buFontTx/>
              <a:buChar char="-"/>
            </a:pPr>
            <a:r>
              <a:rPr lang="en-US" sz="4400" dirty="0" err="1" smtClean="0">
                <a:solidFill>
                  <a:schemeClr val="accent3">
                    <a:lumMod val="75000"/>
                  </a:schemeClr>
                </a:solidFill>
              </a:rPr>
              <a:t>Vaporation</a:t>
            </a:r>
            <a:endParaRPr lang="en-US" sz="4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Condensation</a:t>
            </a:r>
          </a:p>
          <a:p>
            <a:pPr>
              <a:buFontTx/>
              <a:buChar char="-"/>
            </a:pP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sublimation</a:t>
            </a:r>
            <a:endParaRPr lang="en-US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80</TotalTime>
  <Words>133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Phases of Matter</vt:lpstr>
      <vt:lpstr>Matter-is anything that occupies space and has mass.  Mass- refers to the amount of matter in an object.   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Phases of Matter</dc:title>
  <dc:creator>station</dc:creator>
  <cp:lastModifiedBy>station</cp:lastModifiedBy>
  <cp:revision>6</cp:revision>
  <dcterms:created xsi:type="dcterms:W3CDTF">2012-02-04T10:08:53Z</dcterms:created>
  <dcterms:modified xsi:type="dcterms:W3CDTF">2012-02-05T10:19:20Z</dcterms:modified>
</cp:coreProperties>
</file>